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6858000" cy="9144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B942"/>
    <a:srgbClr val="0000FF"/>
    <a:srgbClr val="00CC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3078" y="-59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F156D3-62B0-4CFF-8902-81192A4A4F2D}" type="datetimeFigureOut">
              <a:rPr lang="it-IT" smtClean="0"/>
              <a:pPr/>
              <a:t>17/09/2018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440CED-0B90-4E69-8346-E4429AD7B1F0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143125" y="685800"/>
            <a:ext cx="257175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440CED-0B90-4E69-8346-E4429AD7B1F0}" type="slidenum">
              <a:rPr lang="it-IT" smtClean="0"/>
              <a:pPr/>
              <a:t>1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25FBB-7275-4CCB-89DB-14DD4CBE382E}" type="datetimeFigureOut">
              <a:rPr lang="it-IT" smtClean="0"/>
              <a:pPr/>
              <a:t>17/09/2018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28BE3-9F23-49A9-9F35-B5F88444FFA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25FBB-7275-4CCB-89DB-14DD4CBE382E}" type="datetimeFigureOut">
              <a:rPr lang="it-IT" smtClean="0"/>
              <a:pPr/>
              <a:t>17/09/2018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28BE3-9F23-49A9-9F35-B5F88444FFA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25FBB-7275-4CCB-89DB-14DD4CBE382E}" type="datetimeFigureOut">
              <a:rPr lang="it-IT" smtClean="0"/>
              <a:pPr/>
              <a:t>17/09/2018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28BE3-9F23-49A9-9F35-B5F88444FFA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25FBB-7275-4CCB-89DB-14DD4CBE382E}" type="datetimeFigureOut">
              <a:rPr lang="it-IT" smtClean="0"/>
              <a:pPr/>
              <a:t>17/09/2018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28BE3-9F23-49A9-9F35-B5F88444FFA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25FBB-7275-4CCB-89DB-14DD4CBE382E}" type="datetimeFigureOut">
              <a:rPr lang="it-IT" smtClean="0"/>
              <a:pPr/>
              <a:t>17/09/2018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28BE3-9F23-49A9-9F35-B5F88444FFA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25FBB-7275-4CCB-89DB-14DD4CBE382E}" type="datetimeFigureOut">
              <a:rPr lang="it-IT" smtClean="0"/>
              <a:pPr/>
              <a:t>17/09/2018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28BE3-9F23-49A9-9F35-B5F88444FFA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25FBB-7275-4CCB-89DB-14DD4CBE382E}" type="datetimeFigureOut">
              <a:rPr lang="it-IT" smtClean="0"/>
              <a:pPr/>
              <a:t>17/09/2018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28BE3-9F23-49A9-9F35-B5F88444FFA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25FBB-7275-4CCB-89DB-14DD4CBE382E}" type="datetimeFigureOut">
              <a:rPr lang="it-IT" smtClean="0"/>
              <a:pPr/>
              <a:t>17/09/2018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28BE3-9F23-49A9-9F35-B5F88444FFA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25FBB-7275-4CCB-89DB-14DD4CBE382E}" type="datetimeFigureOut">
              <a:rPr lang="it-IT" smtClean="0"/>
              <a:pPr/>
              <a:t>17/09/2018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28BE3-9F23-49A9-9F35-B5F88444FFA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25FBB-7275-4CCB-89DB-14DD4CBE382E}" type="datetimeFigureOut">
              <a:rPr lang="it-IT" smtClean="0"/>
              <a:pPr/>
              <a:t>17/09/2018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28BE3-9F23-49A9-9F35-B5F88444FFA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25FBB-7275-4CCB-89DB-14DD4CBE382E}" type="datetimeFigureOut">
              <a:rPr lang="it-IT" smtClean="0"/>
              <a:pPr/>
              <a:t>17/09/2018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28BE3-9F23-49A9-9F35-B5F88444FFA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725FBB-7275-4CCB-89DB-14DD4CBE382E}" type="datetimeFigureOut">
              <a:rPr lang="it-IT" smtClean="0"/>
              <a:pPr/>
              <a:t>17/09/2018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928BE3-9F23-49A9-9F35-B5F88444FFA5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/>
        </p:nvSpPr>
        <p:spPr>
          <a:xfrm>
            <a:off x="0" y="0"/>
            <a:ext cx="6858000" cy="20162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1340768" y="387985"/>
            <a:ext cx="5517232" cy="150810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it-IT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La Malattia del Nilo Occidentale </a:t>
            </a:r>
          </a:p>
          <a:p>
            <a:pPr algn="ctr">
              <a:spcAft>
                <a:spcPts val="600"/>
              </a:spcAft>
            </a:pPr>
            <a:r>
              <a:rPr lang="it-IT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West Nile Disease (WND)</a:t>
            </a:r>
          </a:p>
          <a:p>
            <a:pPr algn="ctr">
              <a:spcBef>
                <a:spcPts val="1200"/>
              </a:spcBef>
            </a:pPr>
            <a:r>
              <a:rPr lang="it-IT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PREVENIAMOLA INSIEME</a:t>
            </a:r>
            <a:endParaRPr lang="it-IT" sz="2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0" y="5652120"/>
            <a:ext cx="6858000" cy="7232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it-IT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NON ESISTE UN VACCINO</a:t>
            </a:r>
          </a:p>
          <a:p>
            <a:pPr algn="ctr">
              <a:spcAft>
                <a:spcPts val="600"/>
              </a:spcAft>
            </a:pPr>
            <a:r>
              <a:rPr lang="it-IT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OCCORRE DIFENDERSI DALLE PUNTURE </a:t>
            </a:r>
            <a:r>
              <a:rPr lang="it-IT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it-IT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ZANZARA !</a:t>
            </a:r>
            <a:endParaRPr lang="it-IT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2" name="AutoShape 4" descr="Image result for acqua rubinetto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054" name="AutoShape 6" descr="Image result for acqua rubinetto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3" name="Rettangolo 22"/>
          <p:cNvSpPr/>
          <p:nvPr/>
        </p:nvSpPr>
        <p:spPr>
          <a:xfrm>
            <a:off x="95250" y="2934866"/>
            <a:ext cx="45506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it-IT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West Nile Disease 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è causata da un virus trasmesso attraverso la puntura di zanzara agli uccelli e raramente anche all’uomo.</a:t>
            </a:r>
          </a:p>
        </p:txBody>
      </p:sp>
      <p:pic>
        <p:nvPicPr>
          <p:cNvPr id="15" name="Picture 2" descr="logo anci rett"/>
          <p:cNvPicPr>
            <a:picLocks noChangeAspect="1" noChangeArrowheads="1"/>
          </p:cNvPicPr>
          <p:nvPr/>
        </p:nvPicPr>
        <p:blipFill>
          <a:blip r:embed="rId3" cstate="print"/>
          <a:srcRect l="31801" t="-4395" r="30399" b="-1092"/>
          <a:stretch>
            <a:fillRect/>
          </a:stretch>
        </p:blipFill>
        <p:spPr bwMode="auto">
          <a:xfrm>
            <a:off x="260648" y="179512"/>
            <a:ext cx="1080120" cy="17281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Rettangolo 15"/>
          <p:cNvSpPr/>
          <p:nvPr/>
        </p:nvSpPr>
        <p:spPr>
          <a:xfrm>
            <a:off x="72008" y="2339752"/>
            <a:ext cx="4797152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it-IT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LA MALATTIA NON È CONTAGIOSA!</a:t>
            </a:r>
          </a:p>
        </p:txBody>
      </p:sp>
      <p:pic>
        <p:nvPicPr>
          <p:cNvPr id="3074" name="Picture 2" descr="Risultati immagini per zanzara "/>
          <p:cNvPicPr>
            <a:picLocks noChangeAspect="1" noChangeArrowheads="1"/>
          </p:cNvPicPr>
          <p:nvPr/>
        </p:nvPicPr>
        <p:blipFill>
          <a:blip r:embed="rId4" cstate="print"/>
          <a:srcRect l="15988" r="21643"/>
          <a:stretch>
            <a:fillRect/>
          </a:stretch>
        </p:blipFill>
        <p:spPr bwMode="auto">
          <a:xfrm>
            <a:off x="4869160" y="2195736"/>
            <a:ext cx="1872208" cy="1876137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9" name="Rettangolo 18"/>
          <p:cNvSpPr/>
          <p:nvPr/>
        </p:nvSpPr>
        <p:spPr>
          <a:xfrm>
            <a:off x="0" y="4716016"/>
            <a:ext cx="6858000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7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Negli anziani e nelle persone debilitate (</a:t>
            </a:r>
            <a:r>
              <a:rPr lang="it-IT" sz="1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 meno dell’1% delle persone infette</a:t>
            </a:r>
            <a:r>
              <a:rPr lang="it-IT" sz="17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 possono però presentarsi sintomi gravi come febbre alta, disorientamento, tremori, disturbi alla vista, fino alla paralisi e al coma.</a:t>
            </a:r>
          </a:p>
          <a:p>
            <a:pPr algn="just"/>
            <a:endParaRPr lang="it-IT" dirty="0"/>
          </a:p>
        </p:txBody>
      </p:sp>
      <p:sp>
        <p:nvSpPr>
          <p:cNvPr id="20" name="Rettangolo 19"/>
          <p:cNvSpPr/>
          <p:nvPr/>
        </p:nvSpPr>
        <p:spPr>
          <a:xfrm>
            <a:off x="-6052" y="4207768"/>
            <a:ext cx="6864052" cy="47840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1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80% DELLE PERSONE INFETTE NON MOSTRA SINTOMI </a:t>
            </a:r>
          </a:p>
        </p:txBody>
      </p:sp>
      <p:sp>
        <p:nvSpPr>
          <p:cNvPr id="24" name="Rettangolo 23"/>
          <p:cNvSpPr/>
          <p:nvPr/>
        </p:nvSpPr>
        <p:spPr>
          <a:xfrm>
            <a:off x="44624" y="6588224"/>
            <a:ext cx="705678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7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usare repellenti all’aperto, soprattutto all’alba e al tramonto;</a:t>
            </a:r>
          </a:p>
          <a:p>
            <a:r>
              <a:rPr lang="it-IT" sz="17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usare delle zanzariere alle finestre;</a:t>
            </a:r>
          </a:p>
          <a:p>
            <a:r>
              <a:rPr lang="it-IT" sz="17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svuotare di frequente i contenitori con acqua stagnante;</a:t>
            </a:r>
          </a:p>
          <a:p>
            <a:r>
              <a:rPr lang="it-IT" sz="17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cambiare spesso l’acqua nelle ciotole per gli animali.</a:t>
            </a:r>
          </a:p>
        </p:txBody>
      </p:sp>
      <p:pic>
        <p:nvPicPr>
          <p:cNvPr id="3076" name="Picture 4" descr="Risultati immagini per pneumatici ambiente rifiuti"/>
          <p:cNvPicPr>
            <a:picLocks noChangeAspect="1" noChangeArrowheads="1"/>
          </p:cNvPicPr>
          <p:nvPr/>
        </p:nvPicPr>
        <p:blipFill>
          <a:blip r:embed="rId5" cstate="print"/>
          <a:srcRect l="27720" t="30283" r="11801"/>
          <a:stretch>
            <a:fillRect/>
          </a:stretch>
        </p:blipFill>
        <p:spPr bwMode="auto">
          <a:xfrm>
            <a:off x="3212976" y="8028384"/>
            <a:ext cx="1728192" cy="1115616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078" name="AutoShape 6" descr="Risultati immagini per cane bev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080" name="AutoShape 8" descr="Risultati immagini per cane bev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082" name="AutoShape 10" descr="Immagine correla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084" name="AutoShape 12" descr="Immagine correla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3086" name="Picture 14" descr="cane beve molto cause"/>
          <p:cNvPicPr>
            <a:picLocks noChangeAspect="1" noChangeArrowheads="1"/>
          </p:cNvPicPr>
          <p:nvPr/>
        </p:nvPicPr>
        <p:blipFill>
          <a:blip r:embed="rId6" cstate="print"/>
          <a:srcRect l="18795" t="10134" r="15421"/>
          <a:stretch>
            <a:fillRect/>
          </a:stretch>
        </p:blipFill>
        <p:spPr bwMode="auto">
          <a:xfrm>
            <a:off x="1669276" y="8028384"/>
            <a:ext cx="1224136" cy="1115616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7" cstate="print"/>
          <a:srcRect l="60479" t="23520" r="29126" b="59267"/>
          <a:stretch>
            <a:fillRect/>
          </a:stretch>
        </p:blipFill>
        <p:spPr bwMode="auto">
          <a:xfrm>
            <a:off x="44624" y="8028000"/>
            <a:ext cx="1198071" cy="1116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89" name="Picture 17" descr="Risultati immagini per secchi acqua west nile"/>
          <p:cNvPicPr>
            <a:picLocks noChangeAspect="1" noChangeArrowheads="1"/>
          </p:cNvPicPr>
          <p:nvPr/>
        </p:nvPicPr>
        <p:blipFill>
          <a:blip r:embed="rId8" cstate="print"/>
          <a:srcRect b="34028"/>
          <a:stretch>
            <a:fillRect/>
          </a:stretch>
        </p:blipFill>
        <p:spPr bwMode="auto">
          <a:xfrm>
            <a:off x="5316735" y="8028000"/>
            <a:ext cx="1541265" cy="1116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4766</TotalTime>
  <Words>139</Words>
  <Application>Microsoft Office PowerPoint</Application>
  <PresentationFormat>Presentazione su schermo (4:3)</PresentationFormat>
  <Paragraphs>14</Paragraphs>
  <Slides>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2" baseType="lpstr">
      <vt:lpstr>Tema di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Utente</dc:creator>
  <cp:lastModifiedBy>Marina</cp:lastModifiedBy>
  <cp:revision>6</cp:revision>
  <dcterms:created xsi:type="dcterms:W3CDTF">2017-09-14T15:02:46Z</dcterms:created>
  <dcterms:modified xsi:type="dcterms:W3CDTF">2018-09-17T07:35:32Z</dcterms:modified>
</cp:coreProperties>
</file>